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1.jpeg" ContentType="image/jpeg"/>
  <Override PartName="/ppt/media/image38.gif" ContentType="image/gif"/>
  <Override PartName="/ppt/media/image37.png" ContentType="image/png"/>
  <Override PartName="/ppt/media/image16.png" ContentType="image/png"/>
  <Override PartName="/ppt/media/image13.png" ContentType="image/png"/>
  <Override PartName="/ppt/media/image2.jpeg" ContentType="image/jpeg"/>
  <Override PartName="/ppt/media/image15.png" ContentType="image/png"/>
  <Override PartName="/ppt/media/image3.jpeg" ContentType="image/jpeg"/>
  <Override PartName="/ppt/media/image14.png" ContentType="image/png"/>
  <Override PartName="/ppt/media/image18.png" ContentType="image/png"/>
  <Override PartName="/ppt/media/image19.png" ContentType="image/png"/>
  <Override PartName="/ppt/media/image9.jpeg" ContentType="image/jpe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8.png" ContentType="image/png"/>
  <Override PartName="/ppt/media/image31.png" ContentType="image/png"/>
  <Override PartName="/ppt/media/image35.png" ContentType="image/png"/>
  <Override PartName="/ppt/media/image8.jpeg" ContentType="image/jpeg"/>
  <Override PartName="/ppt/media/image36.png" ContentType="image/png"/>
  <Override PartName="/ppt/media/image12.jpeg" ContentType="image/jpeg"/>
  <Override PartName="/ppt/media/image11.jpeg" ContentType="image/jpeg"/>
  <Override PartName="/ppt/media/image43.jpeg" ContentType="image/jpeg"/>
  <Override PartName="/ppt/media/image10.jpeg" ContentType="image/jpeg"/>
  <Override PartName="/ppt/media/image17.jpeg" ContentType="image/jpeg"/>
  <Override PartName="/ppt/media/image7.png" ContentType="image/png"/>
  <Override PartName="/ppt/media/image40.jpeg" ContentType="image/jpeg"/>
  <Override PartName="/ppt/media/image1.png" ContentType="image/png"/>
  <Override PartName="/ppt/media/image42.jpeg" ContentType="image/jpeg"/>
  <Override PartName="/ppt/media/image5.png" ContentType="image/png"/>
  <Override PartName="/ppt/media/image6.png" ContentType="image/png"/>
  <Override PartName="/ppt/media/image20.jpeg" ContentType="image/jpeg"/>
  <Override PartName="/ppt/media/image4.jpeg" ContentType="image/jpeg"/>
  <Override PartName="/ppt/media/image26.jpeg" ContentType="image/jpeg"/>
  <Override PartName="/ppt/media/image27.jpeg" ContentType="image/jpeg"/>
  <Override PartName="/ppt/media/image29.jpeg" ContentType="image/jpeg"/>
  <Override PartName="/ppt/media/image30.jpeg" ContentType="image/jpeg"/>
  <Override PartName="/ppt/media/image32.jpeg" ContentType="image/jpeg"/>
  <Override PartName="/ppt/media/image39.jpeg" ContentType="image/jpeg"/>
  <Override PartName="/ppt/media/image33.jpeg" ContentType="image/jpeg"/>
  <Override PartName="/ppt/media/image34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5CCB5B3-289B-4437-A702-3E33D43FACA9}" type="datetime">
              <a:rPr b="0" lang="en-IN" sz="1200" spc="-1" strike="noStrike">
                <a:solidFill>
                  <a:srgbClr val="8b8b8b"/>
                </a:solidFill>
                <a:latin typeface="Calibri"/>
              </a:rPr>
              <a:t>29/08/18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06F927A-E436-4AF1-9C2A-CB6069575292}" type="slidenum">
              <a:rPr b="0" lang="en-IN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jpeg"/><Relationship Id="rId8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gif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rcRect l="0" t="14084" r="3" b="10090"/>
          <a:stretch/>
        </p:blipFill>
        <p:spPr>
          <a:xfrm>
            <a:off x="70200" y="3644280"/>
            <a:ext cx="8941320" cy="309564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936000" y="2981880"/>
            <a:ext cx="7272000" cy="155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IN" sz="3200" spc="49" strike="noStrike">
                <a:solidFill>
                  <a:srgbClr val="4469fa"/>
                </a:solidFill>
                <a:latin typeface="Calibri"/>
              </a:rPr>
              <a:t>Sharm</a:t>
            </a:r>
            <a:r>
              <a:rPr b="1" lang="en-IN" sz="3200" spc="49" strike="noStrike">
                <a:solidFill>
                  <a:srgbClr val="4469fa"/>
                </a:solidFill>
                <a:latin typeface="Calibri"/>
              </a:rPr>
              <a:t>a S</a:t>
            </a:r>
            <a:endParaRPr b="0" lang="en-IN" sz="3200" spc="-1" strike="noStrike">
              <a:solidFill>
                <a:srgbClr val="4469fa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3200" spc="49" strike="noStrike">
                <a:solidFill>
                  <a:srgbClr val="4469fa"/>
                </a:solidFill>
                <a:latin typeface="Calibri"/>
                <a:ea typeface="Noto Sans CJK SC Regular"/>
              </a:rPr>
              <a:t>Co-</a:t>
            </a:r>
            <a:r>
              <a:rPr b="1" lang="en-IN" sz="3200" spc="49" strike="noStrike">
                <a:solidFill>
                  <a:srgbClr val="4469fa"/>
                </a:solidFill>
                <a:latin typeface="Calibri"/>
                <a:ea typeface="Noto Sans CJK SC Regular"/>
              </a:rPr>
              <a:t>found</a:t>
            </a:r>
            <a:r>
              <a:rPr b="1" lang="en-IN" sz="3200" spc="49" strike="noStrike">
                <a:solidFill>
                  <a:srgbClr val="4469fa"/>
                </a:solidFill>
                <a:latin typeface="Calibri"/>
                <a:ea typeface="Noto Sans CJK SC Regular"/>
              </a:rPr>
              <a:t>er &amp; </a:t>
            </a:r>
            <a:r>
              <a:rPr b="1" lang="en-IN" sz="3200" spc="49" strike="noStrike">
                <a:solidFill>
                  <a:srgbClr val="4469fa"/>
                </a:solidFill>
                <a:latin typeface="Calibri"/>
              </a:rPr>
              <a:t>Direct</a:t>
            </a:r>
            <a:r>
              <a:rPr b="1" lang="en-IN" sz="3200" spc="49" strike="noStrike">
                <a:solidFill>
                  <a:srgbClr val="4469fa"/>
                </a:solidFill>
                <a:latin typeface="Calibri"/>
              </a:rPr>
              <a:t>or of </a:t>
            </a:r>
            <a:r>
              <a:rPr b="1" lang="en-IN" sz="3200" spc="49" strike="noStrike">
                <a:solidFill>
                  <a:srgbClr val="4469fa"/>
                </a:solidFill>
                <a:latin typeface="Calibri"/>
              </a:rPr>
              <a:t>AI</a:t>
            </a:r>
            <a:endParaRPr b="0" lang="en-IN" sz="3200" spc="-1" strike="noStrike">
              <a:solidFill>
                <a:srgbClr val="4469fa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3200" spc="49" strike="noStrike">
                <a:solidFill>
                  <a:srgbClr val="4469fa"/>
                </a:solidFill>
                <a:latin typeface="Calibri"/>
              </a:rPr>
              <a:t>Agent</a:t>
            </a:r>
            <a:r>
              <a:rPr b="1" lang="en-IN" sz="3200" spc="49" strike="noStrike">
                <a:solidFill>
                  <a:srgbClr val="4469fa"/>
                </a:solidFill>
                <a:latin typeface="Calibri"/>
              </a:rPr>
              <a:t>z.ai</a:t>
            </a:r>
            <a:endParaRPr b="0" lang="en-IN" sz="3200" spc="-1" strike="noStrike">
              <a:solidFill>
                <a:srgbClr val="4469fa"/>
              </a:solidFill>
              <a:latin typeface="Arial"/>
            </a:endParaRPr>
          </a:p>
        </p:txBody>
      </p:sp>
      <p:pic>
        <p:nvPicPr>
          <p:cNvPr id="43" name="Picture 2" descr=""/>
          <p:cNvPicPr/>
          <p:nvPr/>
        </p:nvPicPr>
        <p:blipFill>
          <a:blip r:embed="rId2">
            <a:lum contrast="4000"/>
          </a:blip>
          <a:srcRect l="18180" t="18180" r="13638" b="9090"/>
        </p:blipFill>
        <p:spPr>
          <a:xfrm>
            <a:off x="3340080" y="89640"/>
            <a:ext cx="2707920" cy="288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" descr=""/>
          <p:cNvPicPr/>
          <p:nvPr/>
        </p:nvPicPr>
        <p:blipFill>
          <a:blip r:embed="rId1"/>
          <a:stretch/>
        </p:blipFill>
        <p:spPr>
          <a:xfrm>
            <a:off x="1523880" y="0"/>
            <a:ext cx="6095520" cy="2833200"/>
          </a:xfrm>
          <a:prstGeom prst="rect">
            <a:avLst/>
          </a:prstGeom>
          <a:ln>
            <a:noFill/>
          </a:ln>
        </p:spPr>
      </p:pic>
      <p:pic>
        <p:nvPicPr>
          <p:cNvPr id="45" name="Picture 2" descr=""/>
          <p:cNvPicPr/>
          <p:nvPr/>
        </p:nvPicPr>
        <p:blipFill>
          <a:blip r:embed="rId2"/>
          <a:stretch/>
        </p:blipFill>
        <p:spPr>
          <a:xfrm>
            <a:off x="76320" y="2971800"/>
            <a:ext cx="8000640" cy="346860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1" descr=""/>
          <p:cNvPicPr/>
          <p:nvPr/>
        </p:nvPicPr>
        <p:blipFill>
          <a:blip r:embed="rId1"/>
          <a:srcRect l="12819" t="22646" r="6409" b="-143"/>
          <a:stretch/>
        </p:blipFill>
        <p:spPr>
          <a:xfrm>
            <a:off x="0" y="23040"/>
            <a:ext cx="9128520" cy="683496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" descr=""/>
          <p:cNvPicPr/>
          <p:nvPr/>
        </p:nvPicPr>
        <p:blipFill>
          <a:blip r:embed="rId1"/>
          <a:srcRect l="51756" t="11185" r="2618" b="26656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"/>
          <p:cNvPicPr/>
          <p:nvPr/>
        </p:nvPicPr>
        <p:blipFill>
          <a:blip r:embed="rId1"/>
          <a:stretch/>
        </p:blipFill>
        <p:spPr>
          <a:xfrm>
            <a:off x="0" y="9360"/>
            <a:ext cx="6076440" cy="4562280"/>
          </a:xfrm>
          <a:prstGeom prst="rect">
            <a:avLst/>
          </a:prstGeom>
          <a:ln>
            <a:noFill/>
          </a:ln>
        </p:spPr>
      </p:pic>
      <p:pic>
        <p:nvPicPr>
          <p:cNvPr id="49" name="Picture 6" descr=""/>
          <p:cNvPicPr/>
          <p:nvPr/>
        </p:nvPicPr>
        <p:blipFill>
          <a:blip r:embed="rId2"/>
          <a:stretch/>
        </p:blipFill>
        <p:spPr>
          <a:xfrm>
            <a:off x="4191120" y="3352680"/>
            <a:ext cx="3876480" cy="2047680"/>
          </a:xfrm>
          <a:prstGeom prst="rect">
            <a:avLst/>
          </a:prstGeom>
          <a:ln>
            <a:noFill/>
          </a:ln>
        </p:spPr>
      </p:pic>
      <p:pic>
        <p:nvPicPr>
          <p:cNvPr id="50" name="Picture 8" descr=""/>
          <p:cNvPicPr/>
          <p:nvPr/>
        </p:nvPicPr>
        <p:blipFill>
          <a:blip r:embed="rId3"/>
          <a:stretch/>
        </p:blipFill>
        <p:spPr>
          <a:xfrm>
            <a:off x="5343480" y="228600"/>
            <a:ext cx="3419280" cy="1247400"/>
          </a:xfrm>
          <a:prstGeom prst="rect">
            <a:avLst/>
          </a:prstGeom>
          <a:ln>
            <a:noFill/>
          </a:ln>
        </p:spPr>
      </p:pic>
      <p:pic>
        <p:nvPicPr>
          <p:cNvPr id="51" name="Picture 10" descr=""/>
          <p:cNvPicPr/>
          <p:nvPr/>
        </p:nvPicPr>
        <p:blipFill>
          <a:blip r:embed="rId4"/>
          <a:stretch/>
        </p:blipFill>
        <p:spPr>
          <a:xfrm>
            <a:off x="685800" y="4260240"/>
            <a:ext cx="2666520" cy="2445120"/>
          </a:xfrm>
          <a:prstGeom prst="rect">
            <a:avLst/>
          </a:prstGeom>
          <a:ln>
            <a:noFill/>
          </a:ln>
        </p:spPr>
      </p:pic>
      <p:pic>
        <p:nvPicPr>
          <p:cNvPr id="52" name="Picture 12" descr=""/>
          <p:cNvPicPr/>
          <p:nvPr/>
        </p:nvPicPr>
        <p:blipFill>
          <a:blip r:embed="rId5"/>
          <a:srcRect l="8021" t="6064" r="14400" b="6064"/>
          <a:stretch/>
        </p:blipFill>
        <p:spPr>
          <a:xfrm>
            <a:off x="5943600" y="1523880"/>
            <a:ext cx="1980720" cy="1980720"/>
          </a:xfrm>
          <a:prstGeom prst="rect">
            <a:avLst/>
          </a:prstGeom>
          <a:ln>
            <a:noFill/>
          </a:ln>
        </p:spPr>
      </p:pic>
      <p:pic>
        <p:nvPicPr>
          <p:cNvPr id="53" name="Picture 14" descr=""/>
          <p:cNvPicPr/>
          <p:nvPr/>
        </p:nvPicPr>
        <p:blipFill>
          <a:blip r:embed="rId6"/>
          <a:srcRect l="17390" t="8736" r="18842" b="8199"/>
          <a:stretch/>
        </p:blipFill>
        <p:spPr>
          <a:xfrm>
            <a:off x="3200400" y="5105520"/>
            <a:ext cx="1676160" cy="1447560"/>
          </a:xfrm>
          <a:prstGeom prst="rect">
            <a:avLst/>
          </a:prstGeom>
          <a:ln>
            <a:noFill/>
          </a:ln>
        </p:spPr>
      </p:pic>
      <p:pic>
        <p:nvPicPr>
          <p:cNvPr id="54" name="Picture 16" descr=""/>
          <p:cNvPicPr/>
          <p:nvPr/>
        </p:nvPicPr>
        <p:blipFill>
          <a:blip r:embed="rId7"/>
          <a:srcRect l="3429" t="21158" r="50850" b="17458"/>
          <a:stretch/>
        </p:blipFill>
        <p:spPr>
          <a:xfrm>
            <a:off x="5410080" y="5181480"/>
            <a:ext cx="2101680" cy="152352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"/>
          <p:cNvPicPr/>
          <p:nvPr/>
        </p:nvPicPr>
        <p:blipFill>
          <a:blip r:embed="rId1"/>
          <a:stretch/>
        </p:blipFill>
        <p:spPr>
          <a:xfrm>
            <a:off x="380880" y="304920"/>
            <a:ext cx="2057040" cy="205704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88900" rotWithShape="0">
              <a:srgbClr val="000000">
                <a:alpha val="45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6" name="CustomShape 1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Picture 10" descr=""/>
          <p:cNvPicPr/>
          <p:nvPr/>
        </p:nvPicPr>
        <p:blipFill>
          <a:blip r:embed="rId2"/>
          <a:srcRect l="28998" t="0" r="27996" b="0"/>
          <a:stretch/>
        </p:blipFill>
        <p:spPr>
          <a:xfrm>
            <a:off x="2895480" y="304920"/>
            <a:ext cx="1834560" cy="3200040"/>
          </a:xfrm>
          <a:prstGeom prst="rect">
            <a:avLst/>
          </a:prstGeom>
          <a:ln>
            <a:noFill/>
          </a:ln>
        </p:spPr>
      </p:pic>
      <p:pic>
        <p:nvPicPr>
          <p:cNvPr id="60" name="Picture 12" descr=""/>
          <p:cNvPicPr/>
          <p:nvPr/>
        </p:nvPicPr>
        <p:blipFill>
          <a:blip r:embed="rId3"/>
          <a:stretch/>
        </p:blipFill>
        <p:spPr>
          <a:xfrm>
            <a:off x="5257800" y="457200"/>
            <a:ext cx="3160440" cy="2133360"/>
          </a:xfrm>
          <a:prstGeom prst="rect">
            <a:avLst/>
          </a:prstGeom>
          <a:ln>
            <a:noFill/>
          </a:ln>
        </p:spPr>
      </p:pic>
      <p:pic>
        <p:nvPicPr>
          <p:cNvPr id="61" name="Picture 14" descr=""/>
          <p:cNvPicPr/>
          <p:nvPr/>
        </p:nvPicPr>
        <p:blipFill>
          <a:blip r:embed="rId4"/>
          <a:stretch/>
        </p:blipFill>
        <p:spPr>
          <a:xfrm>
            <a:off x="5486400" y="2895480"/>
            <a:ext cx="3047760" cy="1523520"/>
          </a:xfrm>
          <a:prstGeom prst="rect">
            <a:avLst/>
          </a:prstGeom>
          <a:ln>
            <a:noFill/>
          </a:ln>
        </p:spPr>
      </p:pic>
      <p:pic>
        <p:nvPicPr>
          <p:cNvPr id="62" name="Picture 16" descr=""/>
          <p:cNvPicPr/>
          <p:nvPr/>
        </p:nvPicPr>
        <p:blipFill>
          <a:blip r:embed="rId5"/>
          <a:srcRect l="11863" t="0" r="48599" b="-630"/>
          <a:stretch/>
        </p:blipFill>
        <p:spPr>
          <a:xfrm>
            <a:off x="380880" y="2666880"/>
            <a:ext cx="2057040" cy="2742840"/>
          </a:xfrm>
          <a:prstGeom prst="rect">
            <a:avLst/>
          </a:prstGeom>
          <a:ln>
            <a:noFill/>
          </a:ln>
        </p:spPr>
      </p:pic>
      <p:pic>
        <p:nvPicPr>
          <p:cNvPr id="63" name="Picture 18" descr=""/>
          <p:cNvPicPr/>
          <p:nvPr/>
        </p:nvPicPr>
        <p:blipFill>
          <a:blip r:embed="rId6"/>
          <a:srcRect l="51556" t="8605" r="1561" b="5374"/>
          <a:stretch/>
        </p:blipFill>
        <p:spPr>
          <a:xfrm>
            <a:off x="2438280" y="3886200"/>
            <a:ext cx="3200040" cy="2133360"/>
          </a:xfrm>
          <a:prstGeom prst="rect">
            <a:avLst/>
          </a:prstGeom>
          <a:ln>
            <a:noFill/>
          </a:ln>
        </p:spPr>
      </p:pic>
      <p:pic>
        <p:nvPicPr>
          <p:cNvPr id="64" name="Picture 20" descr=""/>
          <p:cNvPicPr/>
          <p:nvPr/>
        </p:nvPicPr>
        <p:blipFill>
          <a:blip r:embed="rId7"/>
          <a:srcRect l="29683" t="25276" r="29683" b="0"/>
          <a:stretch/>
        </p:blipFill>
        <p:spPr>
          <a:xfrm>
            <a:off x="6410520" y="4572000"/>
            <a:ext cx="1971000" cy="190476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12" descr=""/>
          <p:cNvPicPr/>
          <p:nvPr/>
        </p:nvPicPr>
        <p:blipFill>
          <a:blip r:embed="rId1"/>
          <a:stretch/>
        </p:blipFill>
        <p:spPr>
          <a:xfrm rot="19920000">
            <a:off x="315720" y="769320"/>
            <a:ext cx="3160440" cy="2133360"/>
          </a:xfrm>
          <a:prstGeom prst="rect">
            <a:avLst/>
          </a:prstGeom>
          <a:ln>
            <a:noFill/>
          </a:ln>
        </p:spPr>
      </p:pic>
      <p:pic>
        <p:nvPicPr>
          <p:cNvPr id="66" name="Picture 2" descr=""/>
          <p:cNvPicPr/>
          <p:nvPr/>
        </p:nvPicPr>
        <p:blipFill>
          <a:blip r:embed="rId2"/>
          <a:srcRect l="29712" t="4568" r="22283" b="15432"/>
          <a:stretch/>
        </p:blipFill>
        <p:spPr>
          <a:xfrm rot="1260000">
            <a:off x="5333760" y="713160"/>
            <a:ext cx="3200040" cy="2666520"/>
          </a:xfrm>
          <a:prstGeom prst="rect">
            <a:avLst/>
          </a:prstGeom>
          <a:ln>
            <a:noFill/>
          </a:ln>
        </p:spPr>
      </p:pic>
      <p:pic>
        <p:nvPicPr>
          <p:cNvPr id="67" name="Picture 4" descr=""/>
          <p:cNvPicPr/>
          <p:nvPr/>
        </p:nvPicPr>
        <p:blipFill>
          <a:blip r:embed="rId3"/>
          <a:stretch/>
        </p:blipFill>
        <p:spPr>
          <a:xfrm rot="20220000">
            <a:off x="1420920" y="3277080"/>
            <a:ext cx="3965040" cy="223020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Application>LibreOffice/6.0.3.2$Linux_X86_64 LibreOffice_project/00m0$Build-2</Application>
  <Words>0</Words>
  <Paragraphs>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Sharma S</dc:creator>
  <dc:description/>
  <dc:language>en-IN</dc:language>
  <cp:lastModifiedBy/>
  <dcterms:modified xsi:type="dcterms:W3CDTF">2018-08-29T22:38:32Z</dcterms:modified>
  <cp:revision>25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27</vt:i4>
  </property>
</Properties>
</file>